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5" r:id="rId3"/>
    <p:sldId id="316" r:id="rId4"/>
    <p:sldId id="325" r:id="rId5"/>
    <p:sldId id="318" r:id="rId6"/>
    <p:sldId id="335" r:id="rId7"/>
    <p:sldId id="322" r:id="rId8"/>
    <p:sldId id="336" r:id="rId9"/>
    <p:sldId id="323" r:id="rId10"/>
    <p:sldId id="333" r:id="rId11"/>
    <p:sldId id="326" r:id="rId12"/>
    <p:sldId id="327" r:id="rId13"/>
    <p:sldId id="328" r:id="rId14"/>
    <p:sldId id="330" r:id="rId15"/>
    <p:sldId id="331" r:id="rId16"/>
    <p:sldId id="332" r:id="rId17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20"/>
    </p:embeddedFont>
    <p:embeddedFont>
      <p:font typeface="배달의민족 주아" panose="02020603020101020101" pitchFamily="18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배달의민족 연성" panose="020B0600000101010101" pitchFamily="50" charset="-127"/>
      <p:regular r:id="rId24"/>
    </p:embeddedFont>
    <p:embeddedFont>
      <p:font typeface="배찌체" panose="00000500000000000000" pitchFamily="2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08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155290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06509"/>
              </p:ext>
            </p:extLst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블록을 생성하고 배치하면서 논다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블록과 커맨드 블록을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사용해서 사용자가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364476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일반적으로 지형지물을 구성하며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블록의 기준이  되는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10x10x10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크기를 가지는 정적인 블록 타입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981317"/>
              </p:ext>
            </p:extLst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커멘드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커맨드 초기화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생성 지연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복사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876272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 몬스터나 동물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    등을 소환할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724908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  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787079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K-</a:t>
                      </a:r>
                      <a:r>
                        <a:rPr lang="en-US" altLang="ko-KR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mooc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“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조교 참여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953812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게임 모드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785259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701145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704935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091968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</a:t>
            </a:r>
            <a:r>
              <a:rPr lang="ko-KR" altLang="en-US" dirty="0" smtClean="0"/>
              <a:t>소개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535711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플랫포머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ko-KR" altLang="en-US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PC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845" y="1194662"/>
            <a:ext cx="576268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968263"/>
              </p:ext>
            </p:extLst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480483"/>
              </p:ext>
            </p:extLst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요소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스토리에 따른 게임의 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ko-KR" altLang="en-US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50" y="2236124"/>
            <a:ext cx="51669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495345"/>
              </p:ext>
            </p:extLst>
          </p:nvPr>
        </p:nvGraphicFramePr>
        <p:xfrm>
          <a:off x="6847196" y="1213657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828555"/>
              </p:ext>
            </p:extLst>
          </p:nvPr>
        </p:nvGraphicFramePr>
        <p:xfrm>
          <a:off x="6847196" y="2044931"/>
          <a:ext cx="433443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모드로 구분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모드에서 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모드는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메이커 모드로 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모드는 싱글 플레이와 같은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57" y="2236124"/>
            <a:ext cx="50774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62950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380860"/>
              </p:ext>
            </p:extLst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695666"/>
              </p:ext>
            </p:extLst>
          </p:nvPr>
        </p:nvGraphicFramePr>
        <p:xfrm>
          <a:off x="6846498" y="10853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377833"/>
              </p:ext>
            </p:extLst>
          </p:nvPr>
        </p:nvGraphicFramePr>
        <p:xfrm>
          <a:off x="6847196" y="3551453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pSp>
        <p:nvGrpSpPr>
          <p:cNvPr id="23" name="그룹 22"/>
          <p:cNvGrpSpPr/>
          <p:nvPr/>
        </p:nvGrpSpPr>
        <p:grpSpPr>
          <a:xfrm>
            <a:off x="-23005" y="1671205"/>
            <a:ext cx="6328811" cy="3316249"/>
            <a:chOff x="1075990" y="1577267"/>
            <a:chExt cx="6328811" cy="3316249"/>
          </a:xfrm>
        </p:grpSpPr>
        <p:grpSp>
          <p:nvGrpSpPr>
            <p:cNvPr id="7" name="그룹 6"/>
            <p:cNvGrpSpPr/>
            <p:nvPr/>
          </p:nvGrpSpPr>
          <p:grpSpPr>
            <a:xfrm>
              <a:off x="1075990" y="1577267"/>
              <a:ext cx="6328811" cy="3316249"/>
              <a:chOff x="1075990" y="1577267"/>
              <a:chExt cx="6328811" cy="3316249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 rotWithShape="1">
              <a:blip r:embed="rId2"/>
              <a:srcRect l="14206" t="11587" r="34524" b="38184"/>
              <a:stretch/>
            </p:blipFill>
            <p:spPr>
              <a:xfrm>
                <a:off x="1550307" y="1906295"/>
                <a:ext cx="5420632" cy="2987221"/>
              </a:xfrm>
              <a:prstGeom prst="rect">
                <a:avLst/>
              </a:prstGeom>
            </p:spPr>
          </p:pic>
          <p:sp>
            <p:nvSpPr>
              <p:cNvPr id="5" name="이등변 삼각형 4"/>
              <p:cNvSpPr/>
              <p:nvPr/>
            </p:nvSpPr>
            <p:spPr>
              <a:xfrm rot="16200000">
                <a:off x="6435106" y="3685535"/>
                <a:ext cx="205463" cy="1589314"/>
              </a:xfrm>
              <a:prstGeom prst="triangle">
                <a:avLst>
                  <a:gd name="adj" fmla="val 10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이등변 삼각형 11"/>
              <p:cNvSpPr/>
              <p:nvPr/>
            </p:nvSpPr>
            <p:spPr>
              <a:xfrm rot="15558855">
                <a:off x="6507861" y="2531762"/>
                <a:ext cx="268537" cy="1525342"/>
              </a:xfrm>
              <a:prstGeom prst="triangle">
                <a:avLst>
                  <a:gd name="adj" fmla="val 3111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이등변 삼각형 12"/>
              <p:cNvSpPr/>
              <p:nvPr/>
            </p:nvSpPr>
            <p:spPr>
              <a:xfrm rot="5400000">
                <a:off x="2126307" y="2682406"/>
                <a:ext cx="165374" cy="2208439"/>
              </a:xfrm>
              <a:prstGeom prst="triangle">
                <a:avLst>
                  <a:gd name="adj" fmla="val 3111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이등변 삼각형 13"/>
              <p:cNvSpPr/>
              <p:nvPr/>
            </p:nvSpPr>
            <p:spPr>
              <a:xfrm rot="4444059">
                <a:off x="2079989" y="3377489"/>
                <a:ext cx="200441" cy="2208439"/>
              </a:xfrm>
              <a:prstGeom prst="triangle">
                <a:avLst>
                  <a:gd name="adj" fmla="val 3111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이등변 삼각형 14"/>
              <p:cNvSpPr/>
              <p:nvPr/>
            </p:nvSpPr>
            <p:spPr>
              <a:xfrm rot="10800000">
                <a:off x="4114665" y="1646001"/>
                <a:ext cx="260905" cy="1055980"/>
              </a:xfrm>
              <a:prstGeom prst="triangle">
                <a:avLst>
                  <a:gd name="adj" fmla="val 3111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이등변 삼각형 15"/>
              <p:cNvSpPr/>
              <p:nvPr/>
            </p:nvSpPr>
            <p:spPr>
              <a:xfrm rot="9420977">
                <a:off x="3231583" y="1767189"/>
                <a:ext cx="251780" cy="1146941"/>
              </a:xfrm>
              <a:prstGeom prst="triangle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이등변 삼각형 18"/>
              <p:cNvSpPr/>
              <p:nvPr/>
            </p:nvSpPr>
            <p:spPr>
              <a:xfrm rot="11735017">
                <a:off x="5106919" y="1695665"/>
                <a:ext cx="260905" cy="1055980"/>
              </a:xfrm>
              <a:prstGeom prst="triangle">
                <a:avLst>
                  <a:gd name="adj" fmla="val 10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이등변 삼각형 19"/>
              <p:cNvSpPr/>
              <p:nvPr/>
            </p:nvSpPr>
            <p:spPr>
              <a:xfrm rot="12630953">
                <a:off x="6264252" y="1747923"/>
                <a:ext cx="226466" cy="1055980"/>
              </a:xfrm>
              <a:prstGeom prst="triangle">
                <a:avLst>
                  <a:gd name="adj" fmla="val 10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이등변 삼각형 21"/>
              <p:cNvSpPr/>
              <p:nvPr/>
            </p:nvSpPr>
            <p:spPr>
              <a:xfrm rot="8410760">
                <a:off x="2247094" y="1577267"/>
                <a:ext cx="339979" cy="2111086"/>
              </a:xfrm>
              <a:prstGeom prst="triangle">
                <a:avLst>
                  <a:gd name="adj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/>
            <p:cNvSpPr/>
            <p:nvPr/>
          </p:nvSpPr>
          <p:spPr>
            <a:xfrm>
              <a:off x="1550307" y="1891568"/>
              <a:ext cx="5420632" cy="300194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99000">
                  <a:schemeClr val="tx1">
                    <a:alpha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53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218442"/>
              </p:ext>
            </p:extLst>
          </p:nvPr>
        </p:nvGraphicFramePr>
        <p:xfrm>
          <a:off x="6847196" y="10419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rcRect l="14444" t="11023" r="35238" b="38607"/>
          <a:stretch/>
        </p:blipFill>
        <p:spPr>
          <a:xfrm>
            <a:off x="1347392" y="1186336"/>
            <a:ext cx="3835965" cy="21600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14763" t="11305" r="34761" b="38500"/>
          <a:stretch/>
        </p:blipFill>
        <p:spPr>
          <a:xfrm>
            <a:off x="1347392" y="3745562"/>
            <a:ext cx="3861487" cy="2160000"/>
          </a:xfrm>
          <a:prstGeom prst="rect">
            <a:avLst/>
          </a:prstGeom>
        </p:spPr>
      </p:pic>
      <p:sp>
        <p:nvSpPr>
          <p:cNvPr id="27" name="오른쪽 화살표 26"/>
          <p:cNvSpPr/>
          <p:nvPr/>
        </p:nvSpPr>
        <p:spPr>
          <a:xfrm rot="5400000">
            <a:off x="2967644" y="3394461"/>
            <a:ext cx="673331" cy="35110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3707</TotalTime>
  <Words>857</Words>
  <Application>Microsoft Office PowerPoint</Application>
  <PresentationFormat>와이드스크린</PresentationFormat>
  <Paragraphs>253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배달의민족 도현</vt:lpstr>
      <vt:lpstr>배달의민족 주아</vt:lpstr>
      <vt:lpstr>맑은 고딕</vt:lpstr>
      <vt:lpstr>배달의민족 연성</vt:lpstr>
      <vt:lpstr>배찌체</vt:lpstr>
      <vt:lpstr>Arial</vt:lpstr>
      <vt:lpstr>Office 테마</vt:lpstr>
      <vt:lpstr>PowerPoint 프레젠테이션</vt:lpstr>
      <vt:lpstr>I N D E X</vt:lpstr>
      <vt:lpstr>1. 연구 목적</vt:lpstr>
      <vt:lpstr>2. 게임 소개</vt:lpstr>
      <vt:lpstr>2. 게임 소개</vt:lpstr>
      <vt:lpstr>2. 게임 소개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607</cp:revision>
  <cp:lastPrinted>2020-12-10T07:13:07Z</cp:lastPrinted>
  <dcterms:created xsi:type="dcterms:W3CDTF">2020-09-21T00:19:03Z</dcterms:created>
  <dcterms:modified xsi:type="dcterms:W3CDTF">2020-12-27T07:26:24Z</dcterms:modified>
</cp:coreProperties>
</file>

<file path=docProps/thumbnail.jpeg>
</file>